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118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28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29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28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29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северо-восточный 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30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29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30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8-10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365571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</a:t>
            </a:r>
            <a:r>
              <a:rPr lang="ru-RU" altLang="en-US">
                <a:solidFill>
                  <a:schemeClr val="tx1"/>
                </a:solidFill>
                <a:cs typeface="Times New Roman" pitchFamily="18" charset="0"/>
                <a:sym typeface="+mn-ea"/>
              </a:rPr>
              <a:t>будут </a:t>
            </a:r>
            <a:r>
              <a:rPr lang="ru-RU" altLang="en-US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28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</a:t>
            </a:r>
            <a:r>
              <a:rPr lang="kk-KZ" sz="1000" b="1" i="1" dirty="0" smtClean="0">
                <a:solidFill>
                  <a:schemeClr val="tx1"/>
                </a:solidFill>
              </a:rPr>
              <a:t>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29470</TotalTime>
  <Words>778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7166</cp:revision>
  <cp:lastPrinted>2021-07-01T09:11:30Z</cp:lastPrinted>
  <dcterms:created xsi:type="dcterms:W3CDTF">2018-03-27T06:03:00Z</dcterms:created>
  <dcterms:modified xsi:type="dcterms:W3CDTF">2026-04-28T06:36:31Z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